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1" r:id="rId2"/>
    <p:sldId id="256" r:id="rId3"/>
    <p:sldId id="257" r:id="rId4"/>
    <p:sldId id="263" r:id="rId5"/>
    <p:sldId id="258" r:id="rId6"/>
    <p:sldId id="259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E721"/>
    <a:srgbClr val="5A9C1F"/>
    <a:srgbClr val="369F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gif>
</file>

<file path=ppt/media/image11.gif>
</file>

<file path=ppt/media/image12.gif>
</file>

<file path=ppt/media/image13.jpe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k 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g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nner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R0p8gk_zHS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ladsholder til indhold 8">
            <a:extLst>
              <a:ext uri="{FF2B5EF4-FFF2-40B4-BE49-F238E27FC236}">
                <a16:creationId xmlns:a16="http://schemas.microsoft.com/office/drawing/2014/main" id="{FFB0856A-69AD-4DD0-8151-59E666E0F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21647" y="1658144"/>
            <a:ext cx="7383932" cy="3541712"/>
          </a:xfrm>
        </p:spPr>
      </p:pic>
    </p:spTree>
    <p:extLst>
      <p:ext uri="{BB962C8B-B14F-4D97-AF65-F5344CB8AC3E}">
        <p14:creationId xmlns:p14="http://schemas.microsoft.com/office/powerpoint/2010/main" val="40495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C7171C6-EA46-47D6-AAE3-DD4CA039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56099417-50E6-4D31-B3BC-8ECCF737F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5641C704-94B4-4083-8565-C79289F6FE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Undertitel 2">
            <a:extLst>
              <a:ext uri="{FF2B5EF4-FFF2-40B4-BE49-F238E27FC236}">
                <a16:creationId xmlns:a16="http://schemas.microsoft.com/office/drawing/2014/main" id="{A94AA740-FDA5-42F6-847C-06A71607B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64321" y="203614"/>
            <a:ext cx="3518179" cy="2037522"/>
          </a:xfrm>
        </p:spPr>
        <p:txBody>
          <a:bodyPr>
            <a:noAutofit/>
          </a:bodyPr>
          <a:lstStyle/>
          <a:p>
            <a:r>
              <a:rPr lang="da-DK" sz="2800" dirty="0">
                <a:solidFill>
                  <a:srgbClr val="55E721"/>
                </a:solidFill>
              </a:rPr>
              <a:t>Karoline, Jacob, Martin &amp; Krestina </a:t>
            </a:r>
          </a:p>
        </p:txBody>
      </p:sp>
      <p:pic>
        <p:nvPicPr>
          <p:cNvPr id="7" name="Billede 6" descr="Et billede, der indeholder tekst&#10;&#10;Beskrivelse, der er oprettet med høj sikkerhed">
            <a:extLst>
              <a:ext uri="{FF2B5EF4-FFF2-40B4-BE49-F238E27FC236}">
                <a16:creationId xmlns:a16="http://schemas.microsoft.com/office/drawing/2014/main" id="{42BCD82A-465E-4FC6-BEE4-3D5634CC68B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-2" b="9267"/>
          <a:stretch/>
        </p:blipFill>
        <p:spPr>
          <a:xfrm>
            <a:off x="-174409" y="1897633"/>
            <a:ext cx="5477571" cy="496989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A7C43DF-6C62-45B8-95AA-FD5810A86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" name="Rectangle 5">
              <a:extLst>
                <a:ext uri="{FF2B5EF4-FFF2-40B4-BE49-F238E27FC236}">
                  <a16:creationId xmlns:a16="http://schemas.microsoft.com/office/drawing/2014/main" id="{BDEB9B3F-C225-43E6-9726-04AF9C1A5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4E61800F-DF6F-43CD-8C12-45DB0ED56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D183EED0-F5DA-44B0-9457-5D40010DA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Rectangle 8">
              <a:extLst>
                <a:ext uri="{FF2B5EF4-FFF2-40B4-BE49-F238E27FC236}">
                  <a16:creationId xmlns:a16="http://schemas.microsoft.com/office/drawing/2014/main" id="{FDC5A0D4-B99A-485A-89FF-8449745683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0FE319C8-F4B9-4442-BD90-0519E429A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BB8B11B-3B31-4AFA-8E9F-1A34B6D09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39DB9EB-8B31-4642-A442-7EDEF64FDC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F39533B1-CCEC-4EF1-829E-718CC4E93E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48712762-A8E5-45A2-B60F-3DA82DFC9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94B12164-83B1-49AC-9C1F-340008C18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7DFAE75-1B9F-4753-8FA6-2B5ABD5E9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49E7D20F-0504-4E85-8FD8-691101FDC6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B14F755D-AF63-4D99-8291-03149E5FE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33C0DFAF-5A4B-420B-95DE-0D2C04AA3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96F54509-CFB7-4AF8-A899-904CC72CCE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384A2F41-8978-49E0-A927-D58750662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07930ABC-E4F5-4079-A7FF-76DE9E787C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CD3C4A5-587C-432B-8F18-FA9EBEAF8A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5F2BDFA3-A67E-4401-AA87-900456BFA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DFC87E89-90EB-42B2-BA68-CFC0EDA9B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826316A2-CD38-417D-9E5D-7E2C4E46E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20EA31E1-79BA-4721-9993-BB4313D3D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33BAEAF8-89EF-47F7-9AF4-42BF388D5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89190398-1BB4-4DF2-ACA4-34008058F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B6D40144-76DD-412F-87BD-7FB91D6F4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F97B6EF2-BF6F-4EF1-8E14-6EFDDAF9D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0CEBC145-3BEC-40B8-9019-B499D5CA4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C005CE09-5CB1-4149-930C-0D4EEA9A4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Rectangle 33">
              <a:extLst>
                <a:ext uri="{FF2B5EF4-FFF2-40B4-BE49-F238E27FC236}">
                  <a16:creationId xmlns:a16="http://schemas.microsoft.com/office/drawing/2014/main" id="{F08D8FC9-82D6-4D11-AB57-BF732BA2E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D3850C8D-959A-46CA-9EDA-4950BAF2D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824AD5DC-310B-45F8-B702-5D73B04DC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B03C1129-4F01-49CF-A5D4-DCFE93B8B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E6C5106F-7014-4FF8-B0FC-8DD63E2A5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4BCE0F7C-0E64-458B-9353-848556B20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58D5D6FC-E890-4423-BB31-81F3D444E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347E3C13-5CA8-4EE5-BB16-81C50F72D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9037BA39-8C16-4305-9205-874625968D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02601F0F-E0E0-4A6F-9487-9B5DC0FC60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8F0015F8-47CE-4D19-8F29-525DE7CEC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461CFAD1-B826-42C6-9A20-77DA27D04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45">
              <a:extLst>
                <a:ext uri="{FF2B5EF4-FFF2-40B4-BE49-F238E27FC236}">
                  <a16:creationId xmlns:a16="http://schemas.microsoft.com/office/drawing/2014/main" id="{5C0DBEF4-5974-4FF8-8043-517C2178F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C44AD8A0-5AAD-40E0-9382-4BB7CD3C5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E69E7E91-7D80-4053-B776-390644F6A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9DCDCA0D-7DF0-458A-9F44-E279F8E4D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F5915D4C-1A03-4B6E-A0B7-F37365BDC5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0">
              <a:extLst>
                <a:ext uri="{FF2B5EF4-FFF2-40B4-BE49-F238E27FC236}">
                  <a16:creationId xmlns:a16="http://schemas.microsoft.com/office/drawing/2014/main" id="{6014BA40-1928-40CA-9AF1-66DC3D8D4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13C62284-3A4A-4D9B-A961-560CEEC69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455348FF-DF1A-4EEC-ADF1-6902F64BD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4ABA1C18-42D0-449B-9906-A9CADF63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96A7F1AE-6B77-4E76-96FB-0E77DD668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88F9C65E-66A1-4E52-BB44-725429B73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903B539B-47B8-404F-B2D8-440E7A63C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E307E88A-4532-4AF5-9DD7-AC651A023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FBBB7833-3456-45AD-ADCE-FE8DA87739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D26923-EE65-4E57-B679-61B80FBCA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73" name="Freeform 32">
              <a:extLst>
                <a:ext uri="{FF2B5EF4-FFF2-40B4-BE49-F238E27FC236}">
                  <a16:creationId xmlns:a16="http://schemas.microsoft.com/office/drawing/2014/main" id="{CCFEB195-EB36-44FF-8797-E3560DB15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33">
              <a:extLst>
                <a:ext uri="{FF2B5EF4-FFF2-40B4-BE49-F238E27FC236}">
                  <a16:creationId xmlns:a16="http://schemas.microsoft.com/office/drawing/2014/main" id="{F9DFB3B4-CAB4-464D-B98E-B1D631F83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34">
              <a:extLst>
                <a:ext uri="{FF2B5EF4-FFF2-40B4-BE49-F238E27FC236}">
                  <a16:creationId xmlns:a16="http://schemas.microsoft.com/office/drawing/2014/main" id="{AF9C413E-250B-480A-95EF-7530544E1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835624A6-4E96-4687-BA1D-79877D44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9FDC4B4C-B72D-4BF9-802F-8936D2BA3F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7">
              <a:extLst>
                <a:ext uri="{FF2B5EF4-FFF2-40B4-BE49-F238E27FC236}">
                  <a16:creationId xmlns:a16="http://schemas.microsoft.com/office/drawing/2014/main" id="{EA39328B-6796-4B68-AC37-D15A58FD2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8">
              <a:extLst>
                <a:ext uri="{FF2B5EF4-FFF2-40B4-BE49-F238E27FC236}">
                  <a16:creationId xmlns:a16="http://schemas.microsoft.com/office/drawing/2014/main" id="{E183C829-3FB7-4A3A-BA25-4808539953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9">
              <a:extLst>
                <a:ext uri="{FF2B5EF4-FFF2-40B4-BE49-F238E27FC236}">
                  <a16:creationId xmlns:a16="http://schemas.microsoft.com/office/drawing/2014/main" id="{3432DC05-0F64-445E-9A04-28F38C318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40">
              <a:extLst>
                <a:ext uri="{FF2B5EF4-FFF2-40B4-BE49-F238E27FC236}">
                  <a16:creationId xmlns:a16="http://schemas.microsoft.com/office/drawing/2014/main" id="{84B73A47-61BF-41AA-88B2-8E886FE76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41">
              <a:extLst>
                <a:ext uri="{FF2B5EF4-FFF2-40B4-BE49-F238E27FC236}">
                  <a16:creationId xmlns:a16="http://schemas.microsoft.com/office/drawing/2014/main" id="{1598D14B-84D4-4984-9F52-076847DF3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8" name="Get Schwifty Music Video  _ Rick and Morty _ Adult Swim">
            <a:hlinkClick r:id="" action="ppaction://media"/>
            <a:extLst>
              <a:ext uri="{FF2B5EF4-FFF2-40B4-BE49-F238E27FC236}">
                <a16:creationId xmlns:a16="http://schemas.microsoft.com/office/drawing/2014/main" id="{0E7F54FB-8CC6-43BF-861B-04D8250D8B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67672" y="53895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01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9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16">
            <a:extLst>
              <a:ext uri="{FF2B5EF4-FFF2-40B4-BE49-F238E27FC236}">
                <a16:creationId xmlns:a16="http://schemas.microsoft.com/office/drawing/2014/main" id="{851F9572-54D5-457A-BA34-C395A478A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8" name="Rectangle 17">
              <a:extLst>
                <a:ext uri="{FF2B5EF4-FFF2-40B4-BE49-F238E27FC236}">
                  <a16:creationId xmlns:a16="http://schemas.microsoft.com/office/drawing/2014/main" id="{C47D2EE3-C191-49DE-B600-02C0905E4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0D562F95-99C1-44F5-A9D2-96096AE57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5C2F0190-D446-41B8-810C-78A469F31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da-DK" dirty="0">
                <a:solidFill>
                  <a:srgbClr val="55E721"/>
                </a:solidFill>
                <a:latin typeface="Get Schwifty" pitchFamily="2" charset="0"/>
              </a:rPr>
              <a:t>Koncept</a:t>
            </a:r>
            <a:r>
              <a:rPr lang="da-DK" dirty="0">
                <a:latin typeface="Get Schwifty" pitchFamily="2" charset="0"/>
              </a:rPr>
              <a:t> </a:t>
            </a:r>
          </a:p>
        </p:txBody>
      </p:sp>
      <p:pic>
        <p:nvPicPr>
          <p:cNvPr id="78" name="Pladsholder til indhold 8">
            <a:extLst>
              <a:ext uri="{FF2B5EF4-FFF2-40B4-BE49-F238E27FC236}">
                <a16:creationId xmlns:a16="http://schemas.microsoft.com/office/drawing/2014/main" id="{B77865EB-8F55-4BF7-871A-89E49A9045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12" r="32143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79" name="Group 20">
            <a:extLst>
              <a:ext uri="{FF2B5EF4-FFF2-40B4-BE49-F238E27FC236}">
                <a16:creationId xmlns:a16="http://schemas.microsoft.com/office/drawing/2014/main" id="{06A80B50-DCB4-4775-9C8E-7AF0F5680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7B6B07F-8DDD-4497-9D08-B1FED4942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D34962D6-F3CD-4DC5-BF49-D6912045E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6D73EE8F-606B-44B2-B0D8-4E760E239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BB572A3-4B3D-42D3-8A1E-099D9711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C23D0852-9666-424F-92B1-06969E048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F4EB5FCA-E3DF-400A-B2DF-3D4A8DE95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CE8BF121-2A5E-4DF0-BF3D-418EBDB29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C74600D7-3557-47CD-B93A-945D150EC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A958ADB2-4D3A-46BD-B22A-C4F4BA897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1E9E49CE-2171-48FE-99CC-0680E5E1F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AE8DBF97-F3A6-4B11-A8B9-7130FEACC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37F19211-D5F9-4D42-BC7C-E300523B7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D8FA95C9-8B12-43AB-B57F-E217001D37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FFBCF82E-D8A3-4F77-B21F-AD33E804C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9EAEC88E-CF2C-4FFF-BE1C-3ECDDF8AF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32BB7076-53D2-42EF-89F5-730F18CFE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1">
              <a:extLst>
                <a:ext uri="{FF2B5EF4-FFF2-40B4-BE49-F238E27FC236}">
                  <a16:creationId xmlns:a16="http://schemas.microsoft.com/office/drawing/2014/main" id="{64B50F9C-4972-4D3C-A93A-DD715BA40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B4E1A12C-F137-4ECB-8F56-2FA283321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82996E38-1E79-4C38-BB73-850C1F6BD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4">
              <a:extLst>
                <a:ext uri="{FF2B5EF4-FFF2-40B4-BE49-F238E27FC236}">
                  <a16:creationId xmlns:a16="http://schemas.microsoft.com/office/drawing/2014/main" id="{CE927FE3-1BE5-4D05-B8D7-88E07FF64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27B981F4-D791-404F-A6E1-83FAD7537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6">
              <a:extLst>
                <a:ext uri="{FF2B5EF4-FFF2-40B4-BE49-F238E27FC236}">
                  <a16:creationId xmlns:a16="http://schemas.microsoft.com/office/drawing/2014/main" id="{C79724CA-F950-4F24-A2DF-A6C66C8FB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7">
              <a:extLst>
                <a:ext uri="{FF2B5EF4-FFF2-40B4-BE49-F238E27FC236}">
                  <a16:creationId xmlns:a16="http://schemas.microsoft.com/office/drawing/2014/main" id="{B60F86CD-6B84-4A86-9A84-1253D5C63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8">
              <a:extLst>
                <a:ext uri="{FF2B5EF4-FFF2-40B4-BE49-F238E27FC236}">
                  <a16:creationId xmlns:a16="http://schemas.microsoft.com/office/drawing/2014/main" id="{6ADDC23E-DD84-4022-9E68-7E35C80E6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8FC3E1B2-C741-4242-8D3C-D98A8A213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0">
              <a:extLst>
                <a:ext uri="{FF2B5EF4-FFF2-40B4-BE49-F238E27FC236}">
                  <a16:creationId xmlns:a16="http://schemas.microsoft.com/office/drawing/2014/main" id="{43E10B4F-DACB-4777-BDEB-26A94121E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0F6D9197-EFD5-4945-BC96-A5EC66848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2">
              <a:extLst>
                <a:ext uri="{FF2B5EF4-FFF2-40B4-BE49-F238E27FC236}">
                  <a16:creationId xmlns:a16="http://schemas.microsoft.com/office/drawing/2014/main" id="{129E04CE-31E3-49FB-857A-6C0074B6C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6DDF20A0-F5D5-4DF9-8859-9BAB9B07D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34">
              <a:extLst>
                <a:ext uri="{FF2B5EF4-FFF2-40B4-BE49-F238E27FC236}">
                  <a16:creationId xmlns:a16="http://schemas.microsoft.com/office/drawing/2014/main" id="{6EAE610D-D6A4-417B-8D1D-9F46CFD16A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5">
              <a:extLst>
                <a:ext uri="{FF2B5EF4-FFF2-40B4-BE49-F238E27FC236}">
                  <a16:creationId xmlns:a16="http://schemas.microsoft.com/office/drawing/2014/main" id="{98EB1E73-7882-4002-970B-0EE5E9D0C8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F6789CED-4C51-4E7C-8352-5589F476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7">
              <a:extLst>
                <a:ext uri="{FF2B5EF4-FFF2-40B4-BE49-F238E27FC236}">
                  <a16:creationId xmlns:a16="http://schemas.microsoft.com/office/drawing/2014/main" id="{5EA3B6F1-F1AB-4125-B10A-A151640AA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38">
              <a:extLst>
                <a:ext uri="{FF2B5EF4-FFF2-40B4-BE49-F238E27FC236}">
                  <a16:creationId xmlns:a16="http://schemas.microsoft.com/office/drawing/2014/main" id="{10C1DAD7-FA62-4EA9-8B38-632D88F51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39">
              <a:extLst>
                <a:ext uri="{FF2B5EF4-FFF2-40B4-BE49-F238E27FC236}">
                  <a16:creationId xmlns:a16="http://schemas.microsoft.com/office/drawing/2014/main" id="{76C106C8-9A2B-4AAD-BCB6-C969DE07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0">
              <a:extLst>
                <a:ext uri="{FF2B5EF4-FFF2-40B4-BE49-F238E27FC236}">
                  <a16:creationId xmlns:a16="http://schemas.microsoft.com/office/drawing/2014/main" id="{0C85FDCD-71B0-4746-915A-FD6791AAB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1">
              <a:extLst>
                <a:ext uri="{FF2B5EF4-FFF2-40B4-BE49-F238E27FC236}">
                  <a16:creationId xmlns:a16="http://schemas.microsoft.com/office/drawing/2014/main" id="{AAA649C3-C2F8-4C07-81B6-7CD6A5043B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2">
              <a:extLst>
                <a:ext uri="{FF2B5EF4-FFF2-40B4-BE49-F238E27FC236}">
                  <a16:creationId xmlns:a16="http://schemas.microsoft.com/office/drawing/2014/main" id="{204CA23C-3342-4E0B-8785-EDA0FDBEC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3">
              <a:extLst>
                <a:ext uri="{FF2B5EF4-FFF2-40B4-BE49-F238E27FC236}">
                  <a16:creationId xmlns:a16="http://schemas.microsoft.com/office/drawing/2014/main" id="{2983555D-7FC7-4A4C-93BC-C29EECEE8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4">
              <a:extLst>
                <a:ext uri="{FF2B5EF4-FFF2-40B4-BE49-F238E27FC236}">
                  <a16:creationId xmlns:a16="http://schemas.microsoft.com/office/drawing/2014/main" id="{3B6E164A-5B73-496F-83C1-4E257C561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F9EAAD5-930F-4895-869E-5DA5A5ED3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46">
              <a:extLst>
                <a:ext uri="{FF2B5EF4-FFF2-40B4-BE49-F238E27FC236}">
                  <a16:creationId xmlns:a16="http://schemas.microsoft.com/office/drawing/2014/main" id="{12B05A00-01DB-41D0-98C5-F93FC98C4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7">
              <a:extLst>
                <a:ext uri="{FF2B5EF4-FFF2-40B4-BE49-F238E27FC236}">
                  <a16:creationId xmlns:a16="http://schemas.microsoft.com/office/drawing/2014/main" id="{ACFCCFE5-2B6E-4EE2-8A0D-A18A31259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48">
              <a:extLst>
                <a:ext uri="{FF2B5EF4-FFF2-40B4-BE49-F238E27FC236}">
                  <a16:creationId xmlns:a16="http://schemas.microsoft.com/office/drawing/2014/main" id="{70562808-51A5-4773-93CC-8B4A4A362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49">
              <a:extLst>
                <a:ext uri="{FF2B5EF4-FFF2-40B4-BE49-F238E27FC236}">
                  <a16:creationId xmlns:a16="http://schemas.microsoft.com/office/drawing/2014/main" id="{EC56ED5F-316D-4A66-8F8F-72E26F50B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0">
              <a:extLst>
                <a:ext uri="{FF2B5EF4-FFF2-40B4-BE49-F238E27FC236}">
                  <a16:creationId xmlns:a16="http://schemas.microsoft.com/office/drawing/2014/main" id="{8C5B852E-E495-4C75-82DA-DD9426B2F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1">
              <a:extLst>
                <a:ext uri="{FF2B5EF4-FFF2-40B4-BE49-F238E27FC236}">
                  <a16:creationId xmlns:a16="http://schemas.microsoft.com/office/drawing/2014/main" id="{873B9CD9-5CB4-4A2A-87B8-503800220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2">
              <a:extLst>
                <a:ext uri="{FF2B5EF4-FFF2-40B4-BE49-F238E27FC236}">
                  <a16:creationId xmlns:a16="http://schemas.microsoft.com/office/drawing/2014/main" id="{693D1E94-8556-4B08-AFE0-A60455465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3">
              <a:extLst>
                <a:ext uri="{FF2B5EF4-FFF2-40B4-BE49-F238E27FC236}">
                  <a16:creationId xmlns:a16="http://schemas.microsoft.com/office/drawing/2014/main" id="{32312E8C-B6A4-4488-A1B8-6A7DECAFD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4">
              <a:extLst>
                <a:ext uri="{FF2B5EF4-FFF2-40B4-BE49-F238E27FC236}">
                  <a16:creationId xmlns:a16="http://schemas.microsoft.com/office/drawing/2014/main" id="{CB36CE95-F25E-4549-9FD6-1B068418D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5">
              <a:extLst>
                <a:ext uri="{FF2B5EF4-FFF2-40B4-BE49-F238E27FC236}">
                  <a16:creationId xmlns:a16="http://schemas.microsoft.com/office/drawing/2014/main" id="{C452D834-CC93-48F0-9C24-A864E0A53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6">
              <a:extLst>
                <a:ext uri="{FF2B5EF4-FFF2-40B4-BE49-F238E27FC236}">
                  <a16:creationId xmlns:a16="http://schemas.microsoft.com/office/drawing/2014/main" id="{2F8089AF-DC55-4EB6-90DD-468D2F1D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57">
              <a:extLst>
                <a:ext uri="{FF2B5EF4-FFF2-40B4-BE49-F238E27FC236}">
                  <a16:creationId xmlns:a16="http://schemas.microsoft.com/office/drawing/2014/main" id="{00DD0A37-AD9B-4A38-B2A5-C41D2780D2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58">
              <a:extLst>
                <a:ext uri="{FF2B5EF4-FFF2-40B4-BE49-F238E27FC236}">
                  <a16:creationId xmlns:a16="http://schemas.microsoft.com/office/drawing/2014/main" id="{C24501AA-7C2F-4076-AE7A-3BE446715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80" name="Content Placeholder 13">
            <a:extLst>
              <a:ext uri="{FF2B5EF4-FFF2-40B4-BE49-F238E27FC236}">
                <a16:creationId xmlns:a16="http://schemas.microsoft.com/office/drawing/2014/main" id="{599D7EC5-F551-47D8-9404-E414AEAD1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55E721"/>
                </a:solidFill>
              </a:rPr>
              <a:t>Flip a Coin </a:t>
            </a:r>
          </a:p>
          <a:p>
            <a:r>
              <a:rPr lang="en-US" dirty="0">
                <a:solidFill>
                  <a:srgbClr val="55E721"/>
                </a:solidFill>
              </a:rPr>
              <a:t>Rick and Morty </a:t>
            </a:r>
          </a:p>
          <a:p>
            <a:pPr>
              <a:buFontTx/>
              <a:buChar char="-"/>
            </a:pPr>
            <a:r>
              <a:rPr lang="en-US" dirty="0">
                <a:solidFill>
                  <a:srgbClr val="55E721"/>
                </a:solidFill>
              </a:rPr>
              <a:t>Lyde</a:t>
            </a:r>
          </a:p>
          <a:p>
            <a:pPr>
              <a:buFontTx/>
              <a:buChar char="-"/>
            </a:pPr>
            <a:r>
              <a:rPr lang="en-US" dirty="0">
                <a:solidFill>
                  <a:srgbClr val="55E721"/>
                </a:solidFill>
              </a:rPr>
              <a:t>Quoets </a:t>
            </a:r>
          </a:p>
          <a:p>
            <a:r>
              <a:rPr lang="en-US" dirty="0">
                <a:solidFill>
                  <a:srgbClr val="55E721"/>
                </a:solidFill>
              </a:rPr>
              <a:t>Minigame </a:t>
            </a:r>
          </a:p>
          <a:p>
            <a:endParaRPr lang="en-US" dirty="0">
              <a:solidFill>
                <a:srgbClr val="55E72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55E72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792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 87">
            <a:extLst>
              <a:ext uri="{FF2B5EF4-FFF2-40B4-BE49-F238E27FC236}">
                <a16:creationId xmlns:a16="http://schemas.microsoft.com/office/drawing/2014/main" id="{3B471BDA-CF9A-4D5A-968B-40FC59D41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9" name="Rectangle 88">
              <a:extLst>
                <a:ext uri="{FF2B5EF4-FFF2-40B4-BE49-F238E27FC236}">
                  <a16:creationId xmlns:a16="http://schemas.microsoft.com/office/drawing/2014/main" id="{040777B3-B75E-4922-A37C-3C019743C8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0" name="Picture 2">
              <a:extLst>
                <a:ext uri="{FF2B5EF4-FFF2-40B4-BE49-F238E27FC236}">
                  <a16:creationId xmlns:a16="http://schemas.microsoft.com/office/drawing/2014/main" id="{4444371B-289B-4387-9856-366475C89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16F847A-520A-4B39-91BD-DA4FF386A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112" y="1122363"/>
            <a:ext cx="4052887" cy="2387600"/>
          </a:xfrm>
        </p:spPr>
        <p:txBody>
          <a:bodyPr>
            <a:normAutofit/>
          </a:bodyPr>
          <a:lstStyle/>
          <a:p>
            <a:r>
              <a:rPr lang="da-DK" sz="4400" dirty="0">
                <a:solidFill>
                  <a:srgbClr val="55E721"/>
                </a:solidFill>
              </a:rPr>
              <a:t>Præsentation af produkt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244C3F2A-178E-44E0-8E8F-95B8F6BDA5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/>
          </a:blip>
          <a:srcRect r="-1" b="14858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C5A2BA54-1CB5-4D78-833D-4DE99D4CF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93" name="Rectangle 5">
              <a:extLst>
                <a:ext uri="{FF2B5EF4-FFF2-40B4-BE49-F238E27FC236}">
                  <a16:creationId xmlns:a16="http://schemas.microsoft.com/office/drawing/2014/main" id="{2DB6607A-AE5A-4681-97D6-48D8B50102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5E0CE6AA-EF28-43C6-800A-9935291AD5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73BFC1E3-1422-4F2B-92EF-9A5231829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Rectangle 8">
              <a:extLst>
                <a:ext uri="{FF2B5EF4-FFF2-40B4-BE49-F238E27FC236}">
                  <a16:creationId xmlns:a16="http://schemas.microsoft.com/office/drawing/2014/main" id="{82CBF0D0-7E2E-45E8-B887-FECB65B4E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CFC2EE57-3A17-49D2-B960-B2151196DE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BC6054EA-AC38-4659-8DFC-7EA8363CA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5D458F22-E3AE-4E1F-84E7-B89DA554D4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0C8ECD7E-36FA-42E4-8CA2-DCAEFB7B5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05CCF058-4880-4E54-B471-D1668C777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665BE7E0-1D92-4191-8128-69FAB3A6A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5">
              <a:extLst>
                <a:ext uri="{FF2B5EF4-FFF2-40B4-BE49-F238E27FC236}">
                  <a16:creationId xmlns:a16="http://schemas.microsoft.com/office/drawing/2014/main" id="{2E478E73-D149-4066-8259-CD8344AB9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6">
              <a:extLst>
                <a:ext uri="{FF2B5EF4-FFF2-40B4-BE49-F238E27FC236}">
                  <a16:creationId xmlns:a16="http://schemas.microsoft.com/office/drawing/2014/main" id="{5D5CD267-26CF-49D3-87EB-1E7BFBD62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7">
              <a:extLst>
                <a:ext uri="{FF2B5EF4-FFF2-40B4-BE49-F238E27FC236}">
                  <a16:creationId xmlns:a16="http://schemas.microsoft.com/office/drawing/2014/main" id="{2336B37D-C4BA-41F8-B4E7-738E45EE9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8">
              <a:extLst>
                <a:ext uri="{FF2B5EF4-FFF2-40B4-BE49-F238E27FC236}">
                  <a16:creationId xmlns:a16="http://schemas.microsoft.com/office/drawing/2014/main" id="{49CEB4CD-333D-4D07-94CE-AC797BBF4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9">
              <a:extLst>
                <a:ext uri="{FF2B5EF4-FFF2-40B4-BE49-F238E27FC236}">
                  <a16:creationId xmlns:a16="http://schemas.microsoft.com/office/drawing/2014/main" id="{E0F2EFE1-B0C9-41C9-9FA9-E770E2D5BD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20">
              <a:extLst>
                <a:ext uri="{FF2B5EF4-FFF2-40B4-BE49-F238E27FC236}">
                  <a16:creationId xmlns:a16="http://schemas.microsoft.com/office/drawing/2014/main" id="{2F6844AA-0827-41A1-BB22-4BD3309AD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1">
              <a:extLst>
                <a:ext uri="{FF2B5EF4-FFF2-40B4-BE49-F238E27FC236}">
                  <a16:creationId xmlns:a16="http://schemas.microsoft.com/office/drawing/2014/main" id="{B235723F-C68A-4A97-A617-3E9A9C22A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2">
              <a:extLst>
                <a:ext uri="{FF2B5EF4-FFF2-40B4-BE49-F238E27FC236}">
                  <a16:creationId xmlns:a16="http://schemas.microsoft.com/office/drawing/2014/main" id="{AFEB9141-0BDF-4114-AB24-1E01DE0318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3">
              <a:extLst>
                <a:ext uri="{FF2B5EF4-FFF2-40B4-BE49-F238E27FC236}">
                  <a16:creationId xmlns:a16="http://schemas.microsoft.com/office/drawing/2014/main" id="{0D54A9BF-75F9-4A83-AA6B-8010BF38A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4">
              <a:extLst>
                <a:ext uri="{FF2B5EF4-FFF2-40B4-BE49-F238E27FC236}">
                  <a16:creationId xmlns:a16="http://schemas.microsoft.com/office/drawing/2014/main" id="{3288CFAB-D4D6-492A-B462-09BB2BD90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5">
              <a:extLst>
                <a:ext uri="{FF2B5EF4-FFF2-40B4-BE49-F238E27FC236}">
                  <a16:creationId xmlns:a16="http://schemas.microsoft.com/office/drawing/2014/main" id="{CA9D6FFC-1660-4F40-9FD2-2B33025E4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6">
              <a:extLst>
                <a:ext uri="{FF2B5EF4-FFF2-40B4-BE49-F238E27FC236}">
                  <a16:creationId xmlns:a16="http://schemas.microsoft.com/office/drawing/2014/main" id="{A4A8BA1E-9927-4201-A300-C6B5BED91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7">
              <a:extLst>
                <a:ext uri="{FF2B5EF4-FFF2-40B4-BE49-F238E27FC236}">
                  <a16:creationId xmlns:a16="http://schemas.microsoft.com/office/drawing/2014/main" id="{22AFD4D4-6AEA-4436-82BC-CB036F87E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8">
              <a:extLst>
                <a:ext uri="{FF2B5EF4-FFF2-40B4-BE49-F238E27FC236}">
                  <a16:creationId xmlns:a16="http://schemas.microsoft.com/office/drawing/2014/main" id="{B4CA41A4-B77F-444E-A92B-CC601C0BC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9">
              <a:extLst>
                <a:ext uri="{FF2B5EF4-FFF2-40B4-BE49-F238E27FC236}">
                  <a16:creationId xmlns:a16="http://schemas.microsoft.com/office/drawing/2014/main" id="{865CFF1D-3C70-46D9-97B0-92C70F392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30">
              <a:extLst>
                <a:ext uri="{FF2B5EF4-FFF2-40B4-BE49-F238E27FC236}">
                  <a16:creationId xmlns:a16="http://schemas.microsoft.com/office/drawing/2014/main" id="{7A04484B-D321-43E1-86DD-F7E32A24B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31">
              <a:extLst>
                <a:ext uri="{FF2B5EF4-FFF2-40B4-BE49-F238E27FC236}">
                  <a16:creationId xmlns:a16="http://schemas.microsoft.com/office/drawing/2014/main" id="{E2CC12CD-C2A5-40BD-8BE8-66B7A7268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2">
              <a:extLst>
                <a:ext uri="{FF2B5EF4-FFF2-40B4-BE49-F238E27FC236}">
                  <a16:creationId xmlns:a16="http://schemas.microsoft.com/office/drawing/2014/main" id="{1E3DF86E-AB44-4154-9CA3-C8C02B20D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Rectangle 33">
              <a:extLst>
                <a:ext uri="{FF2B5EF4-FFF2-40B4-BE49-F238E27FC236}">
                  <a16:creationId xmlns:a16="http://schemas.microsoft.com/office/drawing/2014/main" id="{ADC8D582-EB2D-4D38-8823-7FB1FB2BF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2" name="Freeform 34">
              <a:extLst>
                <a:ext uri="{FF2B5EF4-FFF2-40B4-BE49-F238E27FC236}">
                  <a16:creationId xmlns:a16="http://schemas.microsoft.com/office/drawing/2014/main" id="{011E1CEA-AFFC-42FE-840D-A3B0F8424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35">
              <a:extLst>
                <a:ext uri="{FF2B5EF4-FFF2-40B4-BE49-F238E27FC236}">
                  <a16:creationId xmlns:a16="http://schemas.microsoft.com/office/drawing/2014/main" id="{76C64EAF-0261-45FA-9F95-0B5364661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36">
              <a:extLst>
                <a:ext uri="{FF2B5EF4-FFF2-40B4-BE49-F238E27FC236}">
                  <a16:creationId xmlns:a16="http://schemas.microsoft.com/office/drawing/2014/main" id="{EDC58670-805B-4958-AE08-B61E5A73A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37">
              <a:extLst>
                <a:ext uri="{FF2B5EF4-FFF2-40B4-BE49-F238E27FC236}">
                  <a16:creationId xmlns:a16="http://schemas.microsoft.com/office/drawing/2014/main" id="{1512240B-9829-4107-A85E-DFBEE306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38">
              <a:extLst>
                <a:ext uri="{FF2B5EF4-FFF2-40B4-BE49-F238E27FC236}">
                  <a16:creationId xmlns:a16="http://schemas.microsoft.com/office/drawing/2014/main" id="{B59441B6-8F55-4566-B5F8-A053A93230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9">
              <a:extLst>
                <a:ext uri="{FF2B5EF4-FFF2-40B4-BE49-F238E27FC236}">
                  <a16:creationId xmlns:a16="http://schemas.microsoft.com/office/drawing/2014/main" id="{6D062F50-AC49-4E70-92B3-9BCFE1386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40">
              <a:extLst>
                <a:ext uri="{FF2B5EF4-FFF2-40B4-BE49-F238E27FC236}">
                  <a16:creationId xmlns:a16="http://schemas.microsoft.com/office/drawing/2014/main" id="{1FA0EB50-E8CB-45B4-8ED5-788754F4C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41">
              <a:extLst>
                <a:ext uri="{FF2B5EF4-FFF2-40B4-BE49-F238E27FC236}">
                  <a16:creationId xmlns:a16="http://schemas.microsoft.com/office/drawing/2014/main" id="{FC507F72-75CE-468E-B348-AE1873E9E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42">
              <a:extLst>
                <a:ext uri="{FF2B5EF4-FFF2-40B4-BE49-F238E27FC236}">
                  <a16:creationId xmlns:a16="http://schemas.microsoft.com/office/drawing/2014/main" id="{781D34F2-C0B0-4220-BA83-AE4CDC2BE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43">
              <a:extLst>
                <a:ext uri="{FF2B5EF4-FFF2-40B4-BE49-F238E27FC236}">
                  <a16:creationId xmlns:a16="http://schemas.microsoft.com/office/drawing/2014/main" id="{96D3A3D8-2214-47E2-90DF-EB8E8922E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44">
              <a:extLst>
                <a:ext uri="{FF2B5EF4-FFF2-40B4-BE49-F238E27FC236}">
                  <a16:creationId xmlns:a16="http://schemas.microsoft.com/office/drawing/2014/main" id="{E5C891BD-8830-427B-A690-1C3D8BAD0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Rectangle 45">
              <a:extLst>
                <a:ext uri="{FF2B5EF4-FFF2-40B4-BE49-F238E27FC236}">
                  <a16:creationId xmlns:a16="http://schemas.microsoft.com/office/drawing/2014/main" id="{4A3705CB-C3BA-4834-822A-E97C2F8A0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4" name="Freeform 46">
              <a:extLst>
                <a:ext uri="{FF2B5EF4-FFF2-40B4-BE49-F238E27FC236}">
                  <a16:creationId xmlns:a16="http://schemas.microsoft.com/office/drawing/2014/main" id="{3CF22130-7505-4C25-AC49-5DD59EF7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7">
              <a:extLst>
                <a:ext uri="{FF2B5EF4-FFF2-40B4-BE49-F238E27FC236}">
                  <a16:creationId xmlns:a16="http://schemas.microsoft.com/office/drawing/2014/main" id="{EFF560F4-697B-4CC1-9AC8-6C91A8017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48">
              <a:extLst>
                <a:ext uri="{FF2B5EF4-FFF2-40B4-BE49-F238E27FC236}">
                  <a16:creationId xmlns:a16="http://schemas.microsoft.com/office/drawing/2014/main" id="{7D3216B3-1293-43C4-BBFA-B836E5895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49">
              <a:extLst>
                <a:ext uri="{FF2B5EF4-FFF2-40B4-BE49-F238E27FC236}">
                  <a16:creationId xmlns:a16="http://schemas.microsoft.com/office/drawing/2014/main" id="{A0665B7D-2416-4B87-A001-9EDD0EF63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50">
              <a:extLst>
                <a:ext uri="{FF2B5EF4-FFF2-40B4-BE49-F238E27FC236}">
                  <a16:creationId xmlns:a16="http://schemas.microsoft.com/office/drawing/2014/main" id="{2EE2432C-262C-4267-930A-BE1A8F6A9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51">
              <a:extLst>
                <a:ext uri="{FF2B5EF4-FFF2-40B4-BE49-F238E27FC236}">
                  <a16:creationId xmlns:a16="http://schemas.microsoft.com/office/drawing/2014/main" id="{02A3432C-1ED1-4B42-B85C-81EC80B04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52">
              <a:extLst>
                <a:ext uri="{FF2B5EF4-FFF2-40B4-BE49-F238E27FC236}">
                  <a16:creationId xmlns:a16="http://schemas.microsoft.com/office/drawing/2014/main" id="{A4AB4B84-080E-4A9D-99AC-F28468466A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53">
              <a:extLst>
                <a:ext uri="{FF2B5EF4-FFF2-40B4-BE49-F238E27FC236}">
                  <a16:creationId xmlns:a16="http://schemas.microsoft.com/office/drawing/2014/main" id="{668A2CA1-9949-45D9-A81C-AAF5287AD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54">
              <a:extLst>
                <a:ext uri="{FF2B5EF4-FFF2-40B4-BE49-F238E27FC236}">
                  <a16:creationId xmlns:a16="http://schemas.microsoft.com/office/drawing/2014/main" id="{1151A1EC-0A92-4424-A8E5-8C32BA818C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55">
              <a:extLst>
                <a:ext uri="{FF2B5EF4-FFF2-40B4-BE49-F238E27FC236}">
                  <a16:creationId xmlns:a16="http://schemas.microsoft.com/office/drawing/2014/main" id="{277D7F09-E974-49B2-B91E-F8B15CF5E8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56">
              <a:extLst>
                <a:ext uri="{FF2B5EF4-FFF2-40B4-BE49-F238E27FC236}">
                  <a16:creationId xmlns:a16="http://schemas.microsoft.com/office/drawing/2014/main" id="{E6FBA352-4C32-4913-BC4F-0D8A3108E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57">
              <a:extLst>
                <a:ext uri="{FF2B5EF4-FFF2-40B4-BE49-F238E27FC236}">
                  <a16:creationId xmlns:a16="http://schemas.microsoft.com/office/drawing/2014/main" id="{8C63A559-C7FD-4FCC-8318-A8A38535E9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58">
              <a:extLst>
                <a:ext uri="{FF2B5EF4-FFF2-40B4-BE49-F238E27FC236}">
                  <a16:creationId xmlns:a16="http://schemas.microsoft.com/office/drawing/2014/main" id="{17C111DD-1378-41CB-A7B3-240B74EFA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ECC60EEE-AABB-4099-9403-8A4CDD573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49" name="Freeform 32">
              <a:extLst>
                <a:ext uri="{FF2B5EF4-FFF2-40B4-BE49-F238E27FC236}">
                  <a16:creationId xmlns:a16="http://schemas.microsoft.com/office/drawing/2014/main" id="{37EE12D4-39A5-483C-9603-F67BC95C2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33">
              <a:extLst>
                <a:ext uri="{FF2B5EF4-FFF2-40B4-BE49-F238E27FC236}">
                  <a16:creationId xmlns:a16="http://schemas.microsoft.com/office/drawing/2014/main" id="{EB0D59E9-096F-40E0-9841-CEE7D0081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34">
              <a:extLst>
                <a:ext uri="{FF2B5EF4-FFF2-40B4-BE49-F238E27FC236}">
                  <a16:creationId xmlns:a16="http://schemas.microsoft.com/office/drawing/2014/main" id="{282F10F0-6C2B-496C-8799-79FA8D023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35">
              <a:extLst>
                <a:ext uri="{FF2B5EF4-FFF2-40B4-BE49-F238E27FC236}">
                  <a16:creationId xmlns:a16="http://schemas.microsoft.com/office/drawing/2014/main" id="{BF5C5BBE-C9CE-403B-A438-0179F6DE44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36">
              <a:extLst>
                <a:ext uri="{FF2B5EF4-FFF2-40B4-BE49-F238E27FC236}">
                  <a16:creationId xmlns:a16="http://schemas.microsoft.com/office/drawing/2014/main" id="{E934C356-875A-42AE-A732-2D9A0F71D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37">
              <a:extLst>
                <a:ext uri="{FF2B5EF4-FFF2-40B4-BE49-F238E27FC236}">
                  <a16:creationId xmlns:a16="http://schemas.microsoft.com/office/drawing/2014/main" id="{F01F959B-AD54-406B-B259-33E1753064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38">
              <a:extLst>
                <a:ext uri="{FF2B5EF4-FFF2-40B4-BE49-F238E27FC236}">
                  <a16:creationId xmlns:a16="http://schemas.microsoft.com/office/drawing/2014/main" id="{1F01FC20-9E7F-4CBD-80F4-FC59958C6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39">
              <a:extLst>
                <a:ext uri="{FF2B5EF4-FFF2-40B4-BE49-F238E27FC236}">
                  <a16:creationId xmlns:a16="http://schemas.microsoft.com/office/drawing/2014/main" id="{347EC5B5-5839-44EA-A8C8-42471CDC49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40">
              <a:extLst>
                <a:ext uri="{FF2B5EF4-FFF2-40B4-BE49-F238E27FC236}">
                  <a16:creationId xmlns:a16="http://schemas.microsoft.com/office/drawing/2014/main" id="{D116B3BA-0986-427E-B045-486A54F455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Rectangle 41">
              <a:extLst>
                <a:ext uri="{FF2B5EF4-FFF2-40B4-BE49-F238E27FC236}">
                  <a16:creationId xmlns:a16="http://schemas.microsoft.com/office/drawing/2014/main" id="{69492FD6-3328-4CD2-BF68-A1B7FC0C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4219001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522F6F2-D276-4B44-927D-595B62E8F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CE1A8443-DFAD-4C8E-A1D1-B1FFC23A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7C16C621-4F51-4093-B639-5E04CF0EA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75EF8F88-8653-45F0-9666-D4EA5A241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pPr algn="ctr"/>
            <a:r>
              <a:rPr lang="da-DK" dirty="0">
                <a:solidFill>
                  <a:srgbClr val="55E721"/>
                </a:solidFill>
                <a:latin typeface="Get Schwifty" pitchFamily="2" charset="0"/>
              </a:rPr>
              <a:t>Udfordringer </a:t>
            </a:r>
          </a:p>
        </p:txBody>
      </p:sp>
      <p:pic>
        <p:nvPicPr>
          <p:cNvPr id="8" name="Pladsholder til indhold 4">
            <a:extLst>
              <a:ext uri="{FF2B5EF4-FFF2-40B4-BE49-F238E27FC236}">
                <a16:creationId xmlns:a16="http://schemas.microsoft.com/office/drawing/2014/main" id="{696205CA-8BDB-45EF-8D13-BD7D8C4F03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20460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A210947-19DD-4D82-9001-EB4FD3CA8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08BA069-8E59-4A52-9D81-F41BB255C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3F647F8A-2464-4A5A-BC19-757CDB00F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56E9E8F0-C005-4002-A7CC-050F4E163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F73DD6E-B3F0-4263-B349-EF6F73438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819862A2-B765-4A89-A229-6D1389781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0B74F06-F12D-48F0-9469-1B41C8676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90B9E938-2C10-4FD4-A44B-AC2C6CCB5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F9EFD92F-C67D-4998-BF9E-78AE28DF5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40A102B9-B463-49AA-80B5-DED0B2E43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D8FE84BD-D175-437D-B860-3715158CF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1577D13D-8777-48FE-8799-57CBDEA2A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ADE86DE6-4A59-4BE5-B2C8-CB7C0FB965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5FD7F01E-86AB-47C1-81B1-419856314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953EB852-7AA6-40F7-A805-0FF04FAE8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FA283238-23CF-4994-8E02-4EB5D97D8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AE2F0444-3560-46A9-85C6-AD9C4D700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B69EAEB1-1086-4684-B20B-C6E250A90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4C869530-8A60-4306-BC67-63294F9D5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EEBC3BC8-0066-4FFF-936E-746B47A0C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7951EC55-DA0C-46F0-BF98-427078A66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F40CBDE4-9D9D-471D-9C7E-D000C060B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4E63F3FC-5BCB-400B-8CBB-DB58CF61D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CBE4FF3F-9B00-4479-9EC8-BADD8C77E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6BA6A1A3-FE7E-46C6-96C1-693C2E018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114DA81D-9A00-4EB7-A592-23911BB14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DB83C953-DA56-415B-943C-6669B401A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51B3F681-1B14-43A9-AD7C-3337BF646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9FFEE267-6F5A-4942-9CCD-93E0FD72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473DF80-FE50-4F0F-9AF3-BE37ACE6B9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D2426B62-A33A-419E-B4DF-42543C4C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1790CDFA-5E0D-467A-B0CA-637136309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54F41241-7241-4D2A-BDEA-28406C41D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351E54C3-3D62-48EA-A2DC-D1570769C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F08D2F28-5814-4CA4-A46E-C82FE6EF5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D308FFD9-83B2-4D86-8A5B-CE9F07E8E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E6A3BE28-5E73-44F0-AA57-58DAD5DD0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7ACED00D-535A-4494-8BFA-78E58A2D5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0C7D7BCF-768E-4C0D-857A-63BBA8F9B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29401C0B-5EF6-49A6-A9F6-DAC32B3B6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F6DF5234-BC86-4ABB-A7ED-575143C6A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4863625-8438-4877-9681-839C192C6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8A1D47CD-E2C4-4AD2-B105-655BB09052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4D816259-D8E8-4E5C-A2CF-8C8AFB805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6377A258-3874-44DB-99C9-C4EA6F7AA2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A3902333-5178-425F-AA5F-14ABBEDAE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090FF72C-8743-4B55-99A4-E62D6A4B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BFCE6B39-2A20-4DB5-BA8E-2FA60B460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A9F068E0-CF7F-474D-9118-50619A6E1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CEE9ADFF-5205-4783-ADA2-655A73DB4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B28123C4-0A50-4115-936C-C659A912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09B49DB9-536F-45DE-9352-5095C8D83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43C4B12A-C5E9-47A5-9B04-5D2186A07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A01B0DF5-9122-4E62-BF5B-0CCE0A545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3ED6B441-A89D-4565-949B-4C4AB6DC9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7FEC67D-71E6-43A9-A4D1-730F2697C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55E721"/>
                </a:solidFill>
                <a:latin typeface="+mj-lt"/>
              </a:rPr>
              <a:t>Javascript </a:t>
            </a:r>
          </a:p>
          <a:p>
            <a:pPr>
              <a:buFontTx/>
              <a:buChar char="-"/>
            </a:pPr>
            <a:r>
              <a:rPr lang="en-US" sz="2800" dirty="0">
                <a:solidFill>
                  <a:srgbClr val="55E721"/>
                </a:solidFill>
                <a:latin typeface="+mj-lt"/>
              </a:rPr>
              <a:t>lyd, figure og pos/neg </a:t>
            </a:r>
          </a:p>
          <a:p>
            <a:pPr>
              <a:buFontTx/>
              <a:buChar char="-"/>
            </a:pPr>
            <a:r>
              <a:rPr lang="en-US" sz="2800" dirty="0">
                <a:solidFill>
                  <a:srgbClr val="55E721"/>
                </a:solidFill>
                <a:latin typeface="+mj-lt"/>
              </a:rPr>
              <a:t>Audio sound ved start </a:t>
            </a:r>
          </a:p>
          <a:p>
            <a:pPr>
              <a:buFontTx/>
              <a:buChar char="-"/>
            </a:pPr>
            <a:r>
              <a:rPr lang="en-US" sz="2800" dirty="0">
                <a:solidFill>
                  <a:srgbClr val="55E721"/>
                </a:solidFill>
                <a:latin typeface="+mj-lt"/>
              </a:rPr>
              <a:t>Minigame til mobil format (</a:t>
            </a:r>
            <a:r>
              <a:rPr lang="en-US" sz="2800" dirty="0" err="1">
                <a:solidFill>
                  <a:srgbClr val="55E721"/>
                </a:solidFill>
                <a:latin typeface="+mj-lt"/>
              </a:rPr>
              <a:t>tasttatur</a:t>
            </a:r>
            <a:r>
              <a:rPr lang="en-US" sz="2800" dirty="0">
                <a:solidFill>
                  <a:srgbClr val="55E721"/>
                </a:solidFill>
                <a:latin typeface="+mj-lt"/>
              </a:rPr>
              <a:t>)  </a:t>
            </a:r>
          </a:p>
        </p:txBody>
      </p:sp>
    </p:spTree>
    <p:extLst>
      <p:ext uri="{BB962C8B-B14F-4D97-AF65-F5344CB8AC3E}">
        <p14:creationId xmlns:p14="http://schemas.microsoft.com/office/powerpoint/2010/main" val="3211984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roup 77">
            <a:extLst>
              <a:ext uri="{FF2B5EF4-FFF2-40B4-BE49-F238E27FC236}">
                <a16:creationId xmlns:a16="http://schemas.microsoft.com/office/drawing/2014/main" id="{851F9572-54D5-457A-BA34-C395A478A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9" name="Rectangle 78">
              <a:extLst>
                <a:ext uri="{FF2B5EF4-FFF2-40B4-BE49-F238E27FC236}">
                  <a16:creationId xmlns:a16="http://schemas.microsoft.com/office/drawing/2014/main" id="{C47D2EE3-C191-49DE-B600-02C0905E4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2">
              <a:extLst>
                <a:ext uri="{FF2B5EF4-FFF2-40B4-BE49-F238E27FC236}">
                  <a16:creationId xmlns:a16="http://schemas.microsoft.com/office/drawing/2014/main" id="{0D562F95-99C1-44F5-A9D2-96096AE57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9E097123-0197-490A-A71F-4089A9919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pPr algn="ctr"/>
            <a:r>
              <a:rPr lang="da-DK" dirty="0">
                <a:solidFill>
                  <a:srgbClr val="55E721"/>
                </a:solidFill>
                <a:latin typeface="Get Schwifty" pitchFamily="2" charset="0"/>
              </a:rPr>
              <a:t>Hvis der var mere tid</a:t>
            </a:r>
          </a:p>
        </p:txBody>
      </p:sp>
      <p:grpSp>
        <p:nvGrpSpPr>
          <p:cNvPr id="139" name="Group 81">
            <a:extLst>
              <a:ext uri="{FF2B5EF4-FFF2-40B4-BE49-F238E27FC236}">
                <a16:creationId xmlns:a16="http://schemas.microsoft.com/office/drawing/2014/main" id="{06A80B50-DCB4-4775-9C8E-7AF0F5680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57B6B07F-8DDD-4497-9D08-B1FED4942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D34962D6-F3CD-4DC5-BF49-D6912045E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6D73EE8F-606B-44B2-B0D8-4E760E239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4BB572A3-4B3D-42D3-8A1E-099D9711F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C23D0852-9666-424F-92B1-06969E048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F4EB5FCA-E3DF-400A-B2DF-3D4A8DE95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CE8BF121-2A5E-4DF0-BF3D-418EBDB29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C74600D7-3557-47CD-B93A-945D150EC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A958ADB2-4D3A-46BD-B22A-C4F4BA8976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1E9E49CE-2171-48FE-99CC-0680E5E1F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AE8DBF97-F3A6-4B11-A8B9-7130FEACC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37F19211-D5F9-4D42-BC7C-E300523B7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D8FA95C9-8B12-43AB-B57F-E217001D37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FFBCF82E-D8A3-4F77-B21F-AD33E804C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9EAEC88E-CF2C-4FFF-BE1C-3ECDDF8AFB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2BB7076-53D2-42EF-89F5-730F18CFE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1">
              <a:extLst>
                <a:ext uri="{FF2B5EF4-FFF2-40B4-BE49-F238E27FC236}">
                  <a16:creationId xmlns:a16="http://schemas.microsoft.com/office/drawing/2014/main" id="{64B50F9C-4972-4D3C-A93A-DD715BA40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B4E1A12C-F137-4ECB-8F56-2FA283321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82996E38-1E79-4C38-BB73-850C1F6BD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CE927FE3-1BE5-4D05-B8D7-88E07FF64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27B981F4-D791-404F-A6E1-83FAD7537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C79724CA-F950-4F24-A2DF-A6C66C8FB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B60F86CD-6B84-4A86-9A84-1253D5C63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6ADDC23E-DD84-4022-9E68-7E35C80E6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8FC3E1B2-C741-4242-8D3C-D98A8A213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43E10B4F-DACB-4777-BDEB-26A94121E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0F6D9197-EFD5-4945-BC96-A5EC66848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129E04CE-31E3-49FB-857A-6C0074B6C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6DDF20A0-F5D5-4DF9-8859-9BAB9B07D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2" name="Freeform 34">
              <a:extLst>
                <a:ext uri="{FF2B5EF4-FFF2-40B4-BE49-F238E27FC236}">
                  <a16:creationId xmlns:a16="http://schemas.microsoft.com/office/drawing/2014/main" id="{6EAE610D-D6A4-417B-8D1D-9F46CFD16A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35">
              <a:extLst>
                <a:ext uri="{FF2B5EF4-FFF2-40B4-BE49-F238E27FC236}">
                  <a16:creationId xmlns:a16="http://schemas.microsoft.com/office/drawing/2014/main" id="{98EB1E73-7882-4002-970B-0EE5E9D0C8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36">
              <a:extLst>
                <a:ext uri="{FF2B5EF4-FFF2-40B4-BE49-F238E27FC236}">
                  <a16:creationId xmlns:a16="http://schemas.microsoft.com/office/drawing/2014/main" id="{F6789CED-4C51-4E7C-8352-5589F476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37">
              <a:extLst>
                <a:ext uri="{FF2B5EF4-FFF2-40B4-BE49-F238E27FC236}">
                  <a16:creationId xmlns:a16="http://schemas.microsoft.com/office/drawing/2014/main" id="{5EA3B6F1-F1AB-4125-B10A-A151640AA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38">
              <a:extLst>
                <a:ext uri="{FF2B5EF4-FFF2-40B4-BE49-F238E27FC236}">
                  <a16:creationId xmlns:a16="http://schemas.microsoft.com/office/drawing/2014/main" id="{10C1DAD7-FA62-4EA9-8B38-632D88F51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39">
              <a:extLst>
                <a:ext uri="{FF2B5EF4-FFF2-40B4-BE49-F238E27FC236}">
                  <a16:creationId xmlns:a16="http://schemas.microsoft.com/office/drawing/2014/main" id="{76C106C8-9A2B-4AAD-BCB6-C969DE071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0">
              <a:extLst>
                <a:ext uri="{FF2B5EF4-FFF2-40B4-BE49-F238E27FC236}">
                  <a16:creationId xmlns:a16="http://schemas.microsoft.com/office/drawing/2014/main" id="{0C85FDCD-71B0-4746-915A-FD6791AAB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1">
              <a:extLst>
                <a:ext uri="{FF2B5EF4-FFF2-40B4-BE49-F238E27FC236}">
                  <a16:creationId xmlns:a16="http://schemas.microsoft.com/office/drawing/2014/main" id="{AAA649C3-C2F8-4C07-81B6-7CD6A5043B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2">
              <a:extLst>
                <a:ext uri="{FF2B5EF4-FFF2-40B4-BE49-F238E27FC236}">
                  <a16:creationId xmlns:a16="http://schemas.microsoft.com/office/drawing/2014/main" id="{204CA23C-3342-4E0B-8785-EDA0FDBEC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3">
              <a:extLst>
                <a:ext uri="{FF2B5EF4-FFF2-40B4-BE49-F238E27FC236}">
                  <a16:creationId xmlns:a16="http://schemas.microsoft.com/office/drawing/2014/main" id="{2983555D-7FC7-4A4C-93BC-C29EECEE8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4">
              <a:extLst>
                <a:ext uri="{FF2B5EF4-FFF2-40B4-BE49-F238E27FC236}">
                  <a16:creationId xmlns:a16="http://schemas.microsoft.com/office/drawing/2014/main" id="{3B6E164A-5B73-496F-83C1-4E257C561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DF9EAAD5-930F-4895-869E-5DA5A5ED3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4" name="Freeform 46">
              <a:extLst>
                <a:ext uri="{FF2B5EF4-FFF2-40B4-BE49-F238E27FC236}">
                  <a16:creationId xmlns:a16="http://schemas.microsoft.com/office/drawing/2014/main" id="{12B05A00-01DB-41D0-98C5-F93FC98C4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47">
              <a:extLst>
                <a:ext uri="{FF2B5EF4-FFF2-40B4-BE49-F238E27FC236}">
                  <a16:creationId xmlns:a16="http://schemas.microsoft.com/office/drawing/2014/main" id="{ACFCCFE5-2B6E-4EE2-8A0D-A18A31259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48">
              <a:extLst>
                <a:ext uri="{FF2B5EF4-FFF2-40B4-BE49-F238E27FC236}">
                  <a16:creationId xmlns:a16="http://schemas.microsoft.com/office/drawing/2014/main" id="{70562808-51A5-4773-93CC-8B4A4A362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49">
              <a:extLst>
                <a:ext uri="{FF2B5EF4-FFF2-40B4-BE49-F238E27FC236}">
                  <a16:creationId xmlns:a16="http://schemas.microsoft.com/office/drawing/2014/main" id="{EC56ED5F-316D-4A66-8F8F-72E26F50B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0">
              <a:extLst>
                <a:ext uri="{FF2B5EF4-FFF2-40B4-BE49-F238E27FC236}">
                  <a16:creationId xmlns:a16="http://schemas.microsoft.com/office/drawing/2014/main" id="{8C5B852E-E495-4C75-82DA-DD9426B2F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1">
              <a:extLst>
                <a:ext uri="{FF2B5EF4-FFF2-40B4-BE49-F238E27FC236}">
                  <a16:creationId xmlns:a16="http://schemas.microsoft.com/office/drawing/2014/main" id="{873B9CD9-5CB4-4A2A-87B8-503800220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2">
              <a:extLst>
                <a:ext uri="{FF2B5EF4-FFF2-40B4-BE49-F238E27FC236}">
                  <a16:creationId xmlns:a16="http://schemas.microsoft.com/office/drawing/2014/main" id="{693D1E94-8556-4B08-AFE0-A60455465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3">
              <a:extLst>
                <a:ext uri="{FF2B5EF4-FFF2-40B4-BE49-F238E27FC236}">
                  <a16:creationId xmlns:a16="http://schemas.microsoft.com/office/drawing/2014/main" id="{32312E8C-B6A4-4488-A1B8-6A7DECAFD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54">
              <a:extLst>
                <a:ext uri="{FF2B5EF4-FFF2-40B4-BE49-F238E27FC236}">
                  <a16:creationId xmlns:a16="http://schemas.microsoft.com/office/drawing/2014/main" id="{CB36CE95-F25E-4549-9FD6-1B068418D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55">
              <a:extLst>
                <a:ext uri="{FF2B5EF4-FFF2-40B4-BE49-F238E27FC236}">
                  <a16:creationId xmlns:a16="http://schemas.microsoft.com/office/drawing/2014/main" id="{C452D834-CC93-48F0-9C24-A864E0A53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56">
              <a:extLst>
                <a:ext uri="{FF2B5EF4-FFF2-40B4-BE49-F238E27FC236}">
                  <a16:creationId xmlns:a16="http://schemas.microsoft.com/office/drawing/2014/main" id="{2F8089AF-DC55-4EB6-90DD-468D2F1D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57">
              <a:extLst>
                <a:ext uri="{FF2B5EF4-FFF2-40B4-BE49-F238E27FC236}">
                  <a16:creationId xmlns:a16="http://schemas.microsoft.com/office/drawing/2014/main" id="{00DD0A37-AD9B-4A38-B2A5-C41D2780D2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58">
              <a:extLst>
                <a:ext uri="{FF2B5EF4-FFF2-40B4-BE49-F238E27FC236}">
                  <a16:creationId xmlns:a16="http://schemas.microsoft.com/office/drawing/2014/main" id="{C24501AA-7C2F-4076-AE7A-3BE446715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3" name="Pladsholder til indhold 72">
            <a:extLst>
              <a:ext uri="{FF2B5EF4-FFF2-40B4-BE49-F238E27FC236}">
                <a16:creationId xmlns:a16="http://schemas.microsoft.com/office/drawing/2014/main" id="{7DEBFDDC-B48A-4302-9D0D-77A46E401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/>
          </a:bodyPr>
          <a:lstStyle/>
          <a:p>
            <a:r>
              <a:rPr lang="da-DK" sz="2800" dirty="0">
                <a:solidFill>
                  <a:srgbClr val="55E721"/>
                </a:solidFill>
              </a:rPr>
              <a:t>Komprimeret koden </a:t>
            </a:r>
          </a:p>
          <a:p>
            <a:r>
              <a:rPr lang="da-DK" sz="2800" dirty="0">
                <a:solidFill>
                  <a:srgbClr val="55E721"/>
                </a:solidFill>
              </a:rPr>
              <a:t>High score </a:t>
            </a:r>
          </a:p>
          <a:p>
            <a:r>
              <a:rPr lang="da-DK" sz="2800" dirty="0">
                <a:solidFill>
                  <a:srgbClr val="55E721"/>
                </a:solidFill>
              </a:rPr>
              <a:t>Swipe funktion ved flip </a:t>
            </a:r>
          </a:p>
          <a:p>
            <a:r>
              <a:rPr lang="da-DK" sz="2800" dirty="0">
                <a:solidFill>
                  <a:srgbClr val="55E721"/>
                </a:solidFill>
              </a:rPr>
              <a:t>Hurtig eller langsommere coin </a:t>
            </a:r>
          </a:p>
        </p:txBody>
      </p:sp>
      <p:pic>
        <p:nvPicPr>
          <p:cNvPr id="75" name="Billede 74">
            <a:extLst>
              <a:ext uri="{FF2B5EF4-FFF2-40B4-BE49-F238E27FC236}">
                <a16:creationId xmlns:a16="http://schemas.microsoft.com/office/drawing/2014/main" id="{5E699241-FCFF-44D8-92AD-0C49D64AF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8725" y="2035556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28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73C932-4BA4-4B03-B51A-7E592489B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da-DK" sz="4400" dirty="0">
                <a:solidFill>
                  <a:srgbClr val="55E721"/>
                </a:solidFill>
                <a:latin typeface="Get Schwifty" pitchFamily="2" charset="0"/>
              </a:rPr>
              <a:t>Ny viden </a:t>
            </a:r>
          </a:p>
        </p:txBody>
      </p:sp>
      <p:pic>
        <p:nvPicPr>
          <p:cNvPr id="8" name="Pladsholder til indhold 4">
            <a:extLst>
              <a:ext uri="{FF2B5EF4-FFF2-40B4-BE49-F238E27FC236}">
                <a16:creationId xmlns:a16="http://schemas.microsoft.com/office/drawing/2014/main" id="{4198522D-49AC-43FD-B563-88FFEC8FC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764" y="2249487"/>
            <a:ext cx="1850528" cy="35496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0EEE433-B008-4C7D-BC65-F40AA44F3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209" y="1908313"/>
            <a:ext cx="5203201" cy="3882888"/>
          </a:xfrm>
        </p:spPr>
        <p:txBody>
          <a:bodyPr>
            <a:normAutofit/>
          </a:bodyPr>
          <a:lstStyle/>
          <a:p>
            <a:r>
              <a:rPr lang="da-DK" dirty="0">
                <a:solidFill>
                  <a:srgbClr val="55E721"/>
                </a:solidFill>
              </a:rPr>
              <a:t>Større viden omkring at arbejde med javascript</a:t>
            </a:r>
          </a:p>
          <a:p>
            <a:r>
              <a:rPr lang="da-DK" dirty="0">
                <a:solidFill>
                  <a:srgbClr val="55E721"/>
                </a:solidFill>
              </a:rPr>
              <a:t>Samarbejde </a:t>
            </a:r>
          </a:p>
          <a:p>
            <a:r>
              <a:rPr lang="da-DK" dirty="0">
                <a:solidFill>
                  <a:srgbClr val="55E721"/>
                </a:solidFill>
              </a:rPr>
              <a:t>Hygge er vigtigt I en god gruppe dynamik</a:t>
            </a:r>
          </a:p>
          <a:p>
            <a:r>
              <a:rPr lang="da-DK" dirty="0">
                <a:solidFill>
                  <a:srgbClr val="55E721"/>
                </a:solidFill>
              </a:rPr>
              <a:t>Arbejde med ens styrker &amp; svagheder  </a:t>
            </a:r>
          </a:p>
        </p:txBody>
      </p:sp>
    </p:spTree>
    <p:extLst>
      <p:ext uri="{BB962C8B-B14F-4D97-AF65-F5344CB8AC3E}">
        <p14:creationId xmlns:p14="http://schemas.microsoft.com/office/powerpoint/2010/main" val="3247483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6BDF49-F805-44C7-B027-C9017C705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55E721"/>
                </a:solidFill>
                <a:latin typeface="Abadi" panose="020B0604020202020204" pitchFamily="34" charset="0"/>
              </a:rPr>
              <a:t>wham bam thank you ma'am</a:t>
            </a:r>
            <a:endParaRPr lang="da-DK" sz="5400" dirty="0">
              <a:solidFill>
                <a:srgbClr val="55E721"/>
              </a:solidFill>
              <a:latin typeface="Abadi" panose="020B0604020202020204" pitchFamily="34" charset="0"/>
            </a:endParaRPr>
          </a:p>
        </p:txBody>
      </p:sp>
      <p:pic>
        <p:nvPicPr>
          <p:cNvPr id="4" name="Onlinemedier 3" title="Tiny Rick Song | Rick and Morty | Adult Swim">
            <a:hlinkClick r:id="" action="ppaction://media"/>
            <a:extLst>
              <a:ext uri="{FF2B5EF4-FFF2-40B4-BE49-F238E27FC236}">
                <a16:creationId xmlns:a16="http://schemas.microsoft.com/office/drawing/2014/main" id="{A0AC9948-6590-40D2-A2C3-E428F052F861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528903" y="2335238"/>
            <a:ext cx="7131017" cy="401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8813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edsløb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86</Words>
  <Application>Microsoft Office PowerPoint</Application>
  <PresentationFormat>Widescreen</PresentationFormat>
  <Paragraphs>25</Paragraphs>
  <Slides>8</Slides>
  <Notes>0</Notes>
  <HiddenSlides>0</HiddenSlides>
  <MMClips>2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8</vt:i4>
      </vt:variant>
    </vt:vector>
  </HeadingPairs>
  <TitlesOfParts>
    <vt:vector size="14" baseType="lpstr">
      <vt:lpstr>Abadi</vt:lpstr>
      <vt:lpstr>Arial</vt:lpstr>
      <vt:lpstr>Get Schwifty</vt:lpstr>
      <vt:lpstr>Trebuchet MS</vt:lpstr>
      <vt:lpstr>Tw Cen MT</vt:lpstr>
      <vt:lpstr>Kredsløb</vt:lpstr>
      <vt:lpstr>PowerPoint-præsentation</vt:lpstr>
      <vt:lpstr>PowerPoint-præsentation</vt:lpstr>
      <vt:lpstr>Koncept </vt:lpstr>
      <vt:lpstr>Præsentation af produkt</vt:lpstr>
      <vt:lpstr>Udfordringer </vt:lpstr>
      <vt:lpstr>Hvis der var mere tid</vt:lpstr>
      <vt:lpstr>Ny viden </vt:lpstr>
      <vt:lpstr>wham bam thank you ma'am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Krestina Lorenzen</dc:creator>
  <cp:lastModifiedBy>Krestina Lorenzen</cp:lastModifiedBy>
  <cp:revision>5</cp:revision>
  <dcterms:created xsi:type="dcterms:W3CDTF">2019-03-29T08:50:42Z</dcterms:created>
  <dcterms:modified xsi:type="dcterms:W3CDTF">2019-03-29T09:26:07Z</dcterms:modified>
</cp:coreProperties>
</file>